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233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0D112-6969-4C63-AD80-90AFC72FD5B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3385-B05F-41A7-AE68-026731798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42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0D112-6969-4C63-AD80-90AFC72FD5B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3385-B05F-41A7-AE68-026731798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41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0D112-6969-4C63-AD80-90AFC72FD5B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3385-B05F-41A7-AE68-026731798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6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0D112-6969-4C63-AD80-90AFC72FD5B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3385-B05F-41A7-AE68-026731798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0D112-6969-4C63-AD80-90AFC72FD5B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3385-B05F-41A7-AE68-026731798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220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0D112-6969-4C63-AD80-90AFC72FD5B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3385-B05F-41A7-AE68-026731798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381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0D112-6969-4C63-AD80-90AFC72FD5B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3385-B05F-41A7-AE68-026731798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0D112-6969-4C63-AD80-90AFC72FD5B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3385-B05F-41A7-AE68-026731798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250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0D112-6969-4C63-AD80-90AFC72FD5B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3385-B05F-41A7-AE68-026731798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644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0D112-6969-4C63-AD80-90AFC72FD5B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3385-B05F-41A7-AE68-026731798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57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0D112-6969-4C63-AD80-90AFC72FD5B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3385-B05F-41A7-AE68-026731798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412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70D112-6969-4C63-AD80-90AFC72FD5B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8B3385-B05F-41A7-AE68-026731798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43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DCE2786-50EE-90CF-B7D1-CBCD1F7B8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416" y="554527"/>
            <a:ext cx="5726315" cy="85894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F30238-A4B4-44F6-46C0-7E477430137E}"/>
              </a:ext>
            </a:extLst>
          </p:cNvPr>
          <p:cNvSpPr txBox="1"/>
          <p:nvPr/>
        </p:nvSpPr>
        <p:spPr>
          <a:xfrm>
            <a:off x="1" y="292917"/>
            <a:ext cx="6857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PRINCE LEO</a:t>
            </a:r>
          </a:p>
        </p:txBody>
      </p:sp>
    </p:spTree>
    <p:extLst>
      <p:ext uri="{BB962C8B-B14F-4D97-AF65-F5344CB8AC3E}">
        <p14:creationId xmlns:p14="http://schemas.microsoft.com/office/powerpoint/2010/main" val="3058772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0915057-2A78-E8CD-0379-87F45E2236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916" t="21666" r="18765" b="20769"/>
          <a:stretch>
            <a:fillRect/>
          </a:stretch>
        </p:blipFill>
        <p:spPr>
          <a:xfrm>
            <a:off x="1125414" y="1008186"/>
            <a:ext cx="4982309" cy="76350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3176B6-A957-E10D-9066-783D75EC4F23}"/>
              </a:ext>
            </a:extLst>
          </p:cNvPr>
          <p:cNvSpPr txBox="1"/>
          <p:nvPr/>
        </p:nvSpPr>
        <p:spPr>
          <a:xfrm>
            <a:off x="1" y="292917"/>
            <a:ext cx="6857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PRINCE GABE</a:t>
            </a:r>
          </a:p>
        </p:txBody>
      </p:sp>
    </p:spTree>
    <p:extLst>
      <p:ext uri="{BB962C8B-B14F-4D97-AF65-F5344CB8AC3E}">
        <p14:creationId xmlns:p14="http://schemas.microsoft.com/office/powerpoint/2010/main" val="3537881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8780BB-C276-E35E-C4E1-B296004C0E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297" t="20128" r="23186" b="6538"/>
          <a:stretch>
            <a:fillRect/>
          </a:stretch>
        </p:blipFill>
        <p:spPr>
          <a:xfrm>
            <a:off x="1508602" y="1043353"/>
            <a:ext cx="3840796" cy="77458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E82A54-E706-F114-803F-FB29C3F740DB}"/>
              </a:ext>
            </a:extLst>
          </p:cNvPr>
          <p:cNvSpPr txBox="1"/>
          <p:nvPr/>
        </p:nvSpPr>
        <p:spPr>
          <a:xfrm>
            <a:off x="1" y="292917"/>
            <a:ext cx="6857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PRINCESS GINA</a:t>
            </a:r>
          </a:p>
        </p:txBody>
      </p:sp>
    </p:spTree>
    <p:extLst>
      <p:ext uri="{BB962C8B-B14F-4D97-AF65-F5344CB8AC3E}">
        <p14:creationId xmlns:p14="http://schemas.microsoft.com/office/powerpoint/2010/main" val="3966593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9E82A54-E706-F114-803F-FB29C3F740DB}"/>
              </a:ext>
            </a:extLst>
          </p:cNvPr>
          <p:cNvSpPr txBox="1"/>
          <p:nvPr/>
        </p:nvSpPr>
        <p:spPr>
          <a:xfrm>
            <a:off x="1" y="292917"/>
            <a:ext cx="6857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SIR FLUFINGTON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9520E0-088A-118A-9EE4-849FBF652B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342" r="18633"/>
          <a:stretch>
            <a:fillRect/>
          </a:stretch>
        </p:blipFill>
        <p:spPr>
          <a:xfrm>
            <a:off x="562708" y="1851129"/>
            <a:ext cx="5650523" cy="617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6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9E82A54-E706-F114-803F-FB29C3F740DB}"/>
              </a:ext>
            </a:extLst>
          </p:cNvPr>
          <p:cNvSpPr txBox="1"/>
          <p:nvPr/>
        </p:nvSpPr>
        <p:spPr>
          <a:xfrm>
            <a:off x="1" y="292917"/>
            <a:ext cx="6857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MERLIN THE WIZARD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74F8ED-1D36-677E-E0DB-7F687C50E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058" y="926123"/>
            <a:ext cx="5253060" cy="779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19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11</Words>
  <Application>Microsoft Office PowerPoint</Application>
  <PresentationFormat>Letter Paper (8.5x11 in)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Murillo Xavier</dc:creator>
  <cp:lastModifiedBy>Murillo Xavier</cp:lastModifiedBy>
  <cp:revision>2</cp:revision>
  <dcterms:created xsi:type="dcterms:W3CDTF">2026-07-16T19:29:23Z</dcterms:created>
  <dcterms:modified xsi:type="dcterms:W3CDTF">2026-07-27T02:22:05Z</dcterms:modified>
</cp:coreProperties>
</file>